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84" r:id="rId24"/>
    <p:sldId id="285" r:id="rId25"/>
    <p:sldId id="286" r:id="rId26"/>
    <p:sldId id="288" r:id="rId27"/>
    <p:sldId id="287" r:id="rId28"/>
    <p:sldId id="289" r:id="rId29"/>
    <p:sldId id="290" r:id="rId30"/>
    <p:sldId id="293" r:id="rId31"/>
    <p:sldId id="292" r:id="rId32"/>
    <p:sldId id="291" r:id="rId33"/>
    <p:sldId id="275" r:id="rId34"/>
    <p:sldId id="26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0T11:43:47.573" v="1304" actId="20577"/>
      <pc:docMkLst>
        <pc:docMk/>
      </pc:docMkLst>
      <pc:sldChg chg="addSp delSp modSp mod">
        <pc:chgData name="zhaohan" userId="95e304e8ede71739" providerId="LiveId" clId="{740E24C1-5156-4599-B84F-B42CCA40E00D}" dt="2022-07-06T04:27:38.326" v="798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delSp new mod">
        <pc:chgData name="zhaohan" userId="95e304e8ede71739" providerId="LiveId" clId="{740E24C1-5156-4599-B84F-B42CCA40E00D}" dt="2022-07-10T11:28:02.737" v="1142" actId="21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7" Type="http://schemas.openxmlformats.org/officeDocument/2006/relationships/image" Target="../media/image8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iter_cPCA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1872</Words>
  <Application>Microsoft Office PowerPoint</Application>
  <PresentationFormat>Widescreen</PresentationFormat>
  <Paragraphs>206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2022-07-10T11:43:48Z</dcterms:modified>
</cp:coreProperties>
</file>